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core0469@outlook.com" initials="a" lastIdx="1" clrIdx="0">
    <p:extLst>
      <p:ext uri="{19B8F6BF-5375-455C-9EA6-DF929625EA0E}">
        <p15:presenceInfo xmlns:p15="http://schemas.microsoft.com/office/powerpoint/2012/main" userId="ce6901681b17268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122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700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276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94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439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42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206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19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48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463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759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0F198D41-EF78-45BC-8222-A5B0301663B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038BA257-CEB5-4448-8CF8-AE31559BDE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875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utumn-calm-creepy-dried-leaves-461763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hotoeverywhere.co.uk/west/caribbean/slides/governors_house.htm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pconstructionus.com/services/basement-remodeling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pconstructionus.com/services/basement-remodeling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pconstructionus.com/services/basement-remodeling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pconstructionus.com/services/basement-remodeling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m/pin/605382374896262150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m/pin/605382374896262150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ravenyuuki87.deviantart.com/art/mysterious-scary-forest-pacific-northwest-hall-379959484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d.co/couples-discovery-renovating-basement-will-make-question-history-house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oeticjourney521.com/2018/09/23/autum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playgroundsurfacing.com/gallery/elementary-school-playground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6434D23-E450-41B4-A023-7384EE98E5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705846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155515D-CCA0-4B9D-BAC0-CD9F2D3B362D}"/>
              </a:ext>
            </a:extLst>
          </p:cNvPr>
          <p:cNvSpPr/>
          <p:nvPr/>
        </p:nvSpPr>
        <p:spPr>
          <a:xfrm>
            <a:off x="3718560" y="200465"/>
            <a:ext cx="4754880" cy="9988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Monday</a:t>
            </a:r>
          </a:p>
        </p:txBody>
      </p:sp>
      <p:sp>
        <p:nvSpPr>
          <p:cNvPr id="5" name="Rectangle: Rounded Corners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1D4E892-B1B0-4713-8CC2-CB666723DF24}"/>
              </a:ext>
            </a:extLst>
          </p:cNvPr>
          <p:cNvSpPr/>
          <p:nvPr/>
        </p:nvSpPr>
        <p:spPr>
          <a:xfrm>
            <a:off x="3254326" y="4842804"/>
            <a:ext cx="6311705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play</a:t>
            </a:r>
          </a:p>
        </p:txBody>
      </p:sp>
    </p:spTree>
    <p:extLst>
      <p:ext uri="{BB962C8B-B14F-4D97-AF65-F5344CB8AC3E}">
        <p14:creationId xmlns:p14="http://schemas.microsoft.com/office/powerpoint/2010/main" val="1683033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E6B940-C09C-49CF-AFF3-4C60112C31F0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985593-09D0-44A4-B743-D6CC7272A0B2}"/>
              </a:ext>
            </a:extLst>
          </p:cNvPr>
          <p:cNvSpPr/>
          <p:nvPr/>
        </p:nvSpPr>
        <p:spPr>
          <a:xfrm>
            <a:off x="528636" y="2967335"/>
            <a:ext cx="111347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28 December 2009 At </a:t>
            </a:r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7</a:t>
            </a:r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:00 </a:t>
            </a:r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A</a:t>
            </a:r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898391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C1E7AC-F73C-4FD4-9640-21E958C54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" y="-2"/>
            <a:ext cx="12192001" cy="6858001"/>
          </a:xfrm>
          <a:prstGeom prst="rect">
            <a:avLst/>
          </a:prstGeom>
        </p:spPr>
      </p:pic>
      <p:sp>
        <p:nvSpPr>
          <p:cNvPr id="5" name="Rectangle: Rounded Corners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E753676-29F7-47B0-A9B9-CE7AB3014262}"/>
              </a:ext>
            </a:extLst>
          </p:cNvPr>
          <p:cNvSpPr/>
          <p:nvPr/>
        </p:nvSpPr>
        <p:spPr>
          <a:xfrm>
            <a:off x="8918916" y="2908493"/>
            <a:ext cx="2968283" cy="10410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BASEMENT</a:t>
            </a:r>
          </a:p>
        </p:txBody>
      </p:sp>
    </p:spTree>
    <p:extLst>
      <p:ext uri="{BB962C8B-B14F-4D97-AF65-F5344CB8AC3E}">
        <p14:creationId xmlns:p14="http://schemas.microsoft.com/office/powerpoint/2010/main" val="2152188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612C48-38BE-44F7-97F3-BDCA781A6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" y="0"/>
            <a:ext cx="12192001" cy="7019778"/>
          </a:xfrm>
          <a:prstGeom prst="rect">
            <a:avLst/>
          </a:prstGeom>
        </p:spPr>
      </p:pic>
      <p:sp>
        <p:nvSpPr>
          <p:cNvPr id="7" name="Rectangle 6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D95082C-A05B-42C8-BC54-C578808084D4}"/>
              </a:ext>
            </a:extLst>
          </p:cNvPr>
          <p:cNvSpPr/>
          <p:nvPr/>
        </p:nvSpPr>
        <p:spPr>
          <a:xfrm>
            <a:off x="3106614" y="4614203"/>
            <a:ext cx="5978770" cy="10128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6A734883-0ACD-45D1-89B8-39A952D519F7}"/>
              </a:ext>
            </a:extLst>
          </p:cNvPr>
          <p:cNvSpPr/>
          <p:nvPr/>
        </p:nvSpPr>
        <p:spPr>
          <a:xfrm flipH="1">
            <a:off x="3239084" y="4825218"/>
            <a:ext cx="671734" cy="590844"/>
          </a:xfrm>
          <a:prstGeom prst="flowChartConnector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019CC133-ABD5-4621-90E1-AEC0D5F19630}"/>
              </a:ext>
            </a:extLst>
          </p:cNvPr>
          <p:cNvSpPr/>
          <p:nvPr/>
        </p:nvSpPr>
        <p:spPr>
          <a:xfrm flipH="1">
            <a:off x="8281184" y="4825218"/>
            <a:ext cx="719798" cy="590844"/>
          </a:xfrm>
          <a:prstGeom prst="flowChartConnector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9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612C48-38BE-44F7-97F3-BDCA781A6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" y="0"/>
            <a:ext cx="12192001" cy="7019778"/>
          </a:xfrm>
          <a:prstGeom prst="rect">
            <a:avLst/>
          </a:prstGeom>
        </p:spPr>
      </p:pic>
      <p:sp>
        <p:nvSpPr>
          <p:cNvPr id="7" name="Rectangle 6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D95082C-A05B-42C8-BC54-C578808084D4}"/>
              </a:ext>
            </a:extLst>
          </p:cNvPr>
          <p:cNvSpPr/>
          <p:nvPr/>
        </p:nvSpPr>
        <p:spPr>
          <a:xfrm>
            <a:off x="3106614" y="4614203"/>
            <a:ext cx="5978770" cy="10128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019CC133-ABD5-4621-90E1-AEC0D5F19630}"/>
              </a:ext>
            </a:extLst>
          </p:cNvPr>
          <p:cNvSpPr/>
          <p:nvPr/>
        </p:nvSpPr>
        <p:spPr>
          <a:xfrm flipH="1">
            <a:off x="8281184" y="4825218"/>
            <a:ext cx="719798" cy="590844"/>
          </a:xfrm>
          <a:prstGeom prst="flowChartConnector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52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612C48-38BE-44F7-97F3-BDCA781A6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" y="0"/>
            <a:ext cx="12192001" cy="7019778"/>
          </a:xfrm>
          <a:prstGeom prst="rect">
            <a:avLst/>
          </a:prstGeom>
        </p:spPr>
      </p:pic>
      <p:sp>
        <p:nvSpPr>
          <p:cNvPr id="7" name="Rectangle 6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D95082C-A05B-42C8-BC54-C578808084D4}"/>
              </a:ext>
            </a:extLst>
          </p:cNvPr>
          <p:cNvSpPr/>
          <p:nvPr/>
        </p:nvSpPr>
        <p:spPr>
          <a:xfrm>
            <a:off x="3106614" y="4614203"/>
            <a:ext cx="5978770" cy="10128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5684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612C48-38BE-44F7-97F3-BDCA781A6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1" cy="701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61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E6B940-C09C-49CF-AFF3-4C60112C31F0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985593-09D0-44A4-B743-D6CC7272A0B2}"/>
              </a:ext>
            </a:extLst>
          </p:cNvPr>
          <p:cNvSpPr/>
          <p:nvPr/>
        </p:nvSpPr>
        <p:spPr>
          <a:xfrm>
            <a:off x="3570331" y="2967335"/>
            <a:ext cx="50513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3 Hour Later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VCR OSD Mono" panose="020006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640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E6B940-C09C-49CF-AFF3-4C60112C31F0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985593-09D0-44A4-B743-D6CC7272A0B2}"/>
              </a:ext>
            </a:extLst>
          </p:cNvPr>
          <p:cNvSpPr/>
          <p:nvPr/>
        </p:nvSpPr>
        <p:spPr>
          <a:xfrm>
            <a:off x="528636" y="2967335"/>
            <a:ext cx="111347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28 December 2009 At 9:00 </a:t>
            </a:r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A</a:t>
            </a:r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616434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F88120-E06B-4D06-BBFE-B43756753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542ACA9-A3FF-4842-A6B4-1E0A6C79C5DD}"/>
              </a:ext>
            </a:extLst>
          </p:cNvPr>
          <p:cNvSpPr/>
          <p:nvPr/>
        </p:nvSpPr>
        <p:spPr>
          <a:xfrm>
            <a:off x="3938954" y="3010487"/>
            <a:ext cx="4515730" cy="5908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 left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F095C5-0A0A-4E0A-AE8D-583020A5D2F7}"/>
              </a:ext>
            </a:extLst>
          </p:cNvPr>
          <p:cNvSpPr/>
          <p:nvPr/>
        </p:nvSpPr>
        <p:spPr>
          <a:xfrm>
            <a:off x="3938954" y="3880340"/>
            <a:ext cx="4515730" cy="5908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 right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3E8922-F8A8-4760-AA74-C42DBB0E816E}"/>
              </a:ext>
            </a:extLst>
          </p:cNvPr>
          <p:cNvSpPr/>
          <p:nvPr/>
        </p:nvSpPr>
        <p:spPr>
          <a:xfrm>
            <a:off x="1856414" y="4471183"/>
            <a:ext cx="822597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Wait For Part 2 To Select This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26460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F88120-E06B-4D06-BBFE-B43756753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Arrow: Right 6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8AD22E0-F4E3-4C4B-B4DF-3F984FA94FC0}"/>
              </a:ext>
            </a:extLst>
          </p:cNvPr>
          <p:cNvSpPr/>
          <p:nvPr/>
        </p:nvSpPr>
        <p:spPr>
          <a:xfrm>
            <a:off x="4684542" y="2878601"/>
            <a:ext cx="2461846" cy="11007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640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5B7652-E173-41D1-9BF8-63913EE4B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B9CC4E7-62C1-4876-AE46-0DE36A2D5E84}"/>
              </a:ext>
            </a:extLst>
          </p:cNvPr>
          <p:cNvSpPr/>
          <p:nvPr/>
        </p:nvSpPr>
        <p:spPr>
          <a:xfrm>
            <a:off x="3584915" y="689318"/>
            <a:ext cx="4459459" cy="9988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chapter</a:t>
            </a:r>
          </a:p>
        </p:txBody>
      </p:sp>
      <p:sp>
        <p:nvSpPr>
          <p:cNvPr id="6" name="Rectangle 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C47C41F-CCCC-495A-B141-9BDCC05624F6}"/>
              </a:ext>
            </a:extLst>
          </p:cNvPr>
          <p:cNvSpPr/>
          <p:nvPr/>
        </p:nvSpPr>
        <p:spPr>
          <a:xfrm>
            <a:off x="475956" y="2468880"/>
            <a:ext cx="2421990" cy="9988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Chapter 1</a:t>
            </a:r>
          </a:p>
        </p:txBody>
      </p:sp>
    </p:spTree>
    <p:extLst>
      <p:ext uri="{BB962C8B-B14F-4D97-AF65-F5344CB8AC3E}">
        <p14:creationId xmlns:p14="http://schemas.microsoft.com/office/powerpoint/2010/main" val="9035123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633ED8-BDE5-412B-9358-D18F36B700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6" name="Arrow: Right 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156F565-D986-4A93-95B4-F5F31676EDD4}"/>
              </a:ext>
            </a:extLst>
          </p:cNvPr>
          <p:cNvSpPr/>
          <p:nvPr/>
        </p:nvSpPr>
        <p:spPr>
          <a:xfrm>
            <a:off x="2841673" y="2486465"/>
            <a:ext cx="2461846" cy="11007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853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F2DF8E-8E0E-440C-AAE6-728D5EA76707}"/>
              </a:ext>
            </a:extLst>
          </p:cNvPr>
          <p:cNvSpPr/>
          <p:nvPr/>
        </p:nvSpPr>
        <p:spPr>
          <a:xfrm>
            <a:off x="2353633" y="2967335"/>
            <a:ext cx="74847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Part 2 Coming Soon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VCR OSD Mono" panose="02000609000000000000" pitchFamily="49" charset="0"/>
            </a:endParaRPr>
          </a:p>
        </p:txBody>
      </p:sp>
      <p:sp>
        <p:nvSpPr>
          <p:cNvPr id="3" name="Action Button: Go Home 2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B6EA37F3-6BE9-4AEE-8B9A-EA07CAE408DE}"/>
              </a:ext>
            </a:extLst>
          </p:cNvPr>
          <p:cNvSpPr/>
          <p:nvPr/>
        </p:nvSpPr>
        <p:spPr>
          <a:xfrm>
            <a:off x="3981157" y="5971735"/>
            <a:ext cx="4802141" cy="801859"/>
          </a:xfrm>
          <a:prstGeom prst="actionButtonHo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699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E6B940-C09C-49CF-AFF3-4C60112C31F0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985593-09D0-44A4-B743-D6CC7272A0B2}"/>
              </a:ext>
            </a:extLst>
          </p:cNvPr>
          <p:cNvSpPr/>
          <p:nvPr/>
        </p:nvSpPr>
        <p:spPr>
          <a:xfrm>
            <a:off x="4978547" y="2967335"/>
            <a:ext cx="22349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Hello…</a:t>
            </a:r>
          </a:p>
        </p:txBody>
      </p:sp>
    </p:spTree>
    <p:extLst>
      <p:ext uri="{BB962C8B-B14F-4D97-AF65-F5344CB8AC3E}">
        <p14:creationId xmlns:p14="http://schemas.microsoft.com/office/powerpoint/2010/main" val="110483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E6B940-C09C-49CF-AFF3-4C60112C31F0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985593-09D0-44A4-B743-D6CC7272A0B2}"/>
              </a:ext>
            </a:extLst>
          </p:cNvPr>
          <p:cNvSpPr/>
          <p:nvPr/>
        </p:nvSpPr>
        <p:spPr>
          <a:xfrm>
            <a:off x="6076" y="2967335"/>
            <a:ext cx="1217987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Are You Going To Listen Scary Story About</a:t>
            </a:r>
          </a:p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“Monday?”</a:t>
            </a:r>
          </a:p>
        </p:txBody>
      </p:sp>
    </p:spTree>
    <p:extLst>
      <p:ext uri="{BB962C8B-B14F-4D97-AF65-F5344CB8AC3E}">
        <p14:creationId xmlns:p14="http://schemas.microsoft.com/office/powerpoint/2010/main" val="121674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E6B940-C09C-49CF-AFF3-4C60112C31F0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985593-09D0-44A4-B743-D6CC7272A0B2}"/>
              </a:ext>
            </a:extLst>
          </p:cNvPr>
          <p:cNvSpPr/>
          <p:nvPr/>
        </p:nvSpPr>
        <p:spPr>
          <a:xfrm>
            <a:off x="600028" y="2967335"/>
            <a:ext cx="1099198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On 28 December 2009 The Little Child</a:t>
            </a:r>
          </a:p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Have A Bad</a:t>
            </a:r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 Dream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18044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E6B940-C09C-49CF-AFF3-4C60112C31F0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985593-09D0-44A4-B743-D6CC7272A0B2}"/>
              </a:ext>
            </a:extLst>
          </p:cNvPr>
          <p:cNvSpPr/>
          <p:nvPr/>
        </p:nvSpPr>
        <p:spPr>
          <a:xfrm>
            <a:off x="528636" y="2967335"/>
            <a:ext cx="111347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28 December 2009 At 6:00 AM</a:t>
            </a:r>
          </a:p>
        </p:txBody>
      </p:sp>
    </p:spTree>
    <p:extLst>
      <p:ext uri="{BB962C8B-B14F-4D97-AF65-F5344CB8AC3E}">
        <p14:creationId xmlns:p14="http://schemas.microsoft.com/office/powerpoint/2010/main" val="2077761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308054-76C4-4876-9EC4-3DCE8AA1B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Arrow: Right 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86554136-355B-4110-9FF3-EF91190147F8}"/>
              </a:ext>
            </a:extLst>
          </p:cNvPr>
          <p:cNvSpPr/>
          <p:nvPr/>
        </p:nvSpPr>
        <p:spPr>
          <a:xfrm>
            <a:off x="872197" y="3319975"/>
            <a:ext cx="4473526" cy="23071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Play in playground</a:t>
            </a:r>
          </a:p>
        </p:txBody>
      </p:sp>
    </p:spTree>
    <p:extLst>
      <p:ext uri="{BB962C8B-B14F-4D97-AF65-F5344CB8AC3E}">
        <p14:creationId xmlns:p14="http://schemas.microsoft.com/office/powerpoint/2010/main" val="4221079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F1BBEB-953A-4B9C-9916-9F4146F41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5" name="Arrow: Down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A2AB98C-77E2-4472-B39B-9E9355DCD3C6}"/>
              </a:ext>
            </a:extLst>
          </p:cNvPr>
          <p:cNvSpPr/>
          <p:nvPr/>
        </p:nvSpPr>
        <p:spPr>
          <a:xfrm>
            <a:off x="5809956" y="3094892"/>
            <a:ext cx="1913206" cy="32496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 To Home</a:t>
            </a:r>
          </a:p>
        </p:txBody>
      </p:sp>
    </p:spTree>
    <p:extLst>
      <p:ext uri="{BB962C8B-B14F-4D97-AF65-F5344CB8AC3E}">
        <p14:creationId xmlns:p14="http://schemas.microsoft.com/office/powerpoint/2010/main" val="620129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E6B940-C09C-49CF-AFF3-4C60112C31F0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985593-09D0-44A4-B743-D6CC7272A0B2}"/>
              </a:ext>
            </a:extLst>
          </p:cNvPr>
          <p:cNvSpPr/>
          <p:nvPr/>
        </p:nvSpPr>
        <p:spPr>
          <a:xfrm>
            <a:off x="3570331" y="2967335"/>
            <a:ext cx="50513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VCR OSD Mono" panose="02000609000000000000" pitchFamily="49" charset="0"/>
              </a:rPr>
              <a:t>1 Hour Later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VCR OSD Mono" panose="020006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005476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78</TotalTime>
  <Words>76</Words>
  <Application>Microsoft Office PowerPoint</Application>
  <PresentationFormat>Widescreen</PresentationFormat>
  <Paragraphs>21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 Light</vt:lpstr>
      <vt:lpstr>VCR OSD Mono</vt:lpstr>
      <vt:lpstr>Metropolitan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asuscore0469@outlook.com</dc:creator>
  <cp:lastModifiedBy>asuscore0469@outlook.com</cp:lastModifiedBy>
  <cp:revision>1</cp:revision>
  <dcterms:created xsi:type="dcterms:W3CDTF">2022-03-05T04:22:07Z</dcterms:created>
  <dcterms:modified xsi:type="dcterms:W3CDTF">2022-03-05T05:40:12Z</dcterms:modified>
</cp:coreProperties>
</file>

<file path=docProps/thumbnail.jpeg>
</file>